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48E59-7330-4778-9B05-3CDE2F3A287E}" type="datetimeFigureOut">
              <a:rPr kumimoji="1" lang="ja-JP" altLang="en-US" smtClean="0"/>
              <a:pPr/>
              <a:t>2012/7/19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7835C-E870-4AC4-A1E0-18D091DC9CB4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A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909"/>
            <a:ext cx="9144000" cy="6650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B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1643"/>
            <a:ext cx="9144000" cy="66947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909"/>
            <a:ext cx="9144000" cy="6650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D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909"/>
            <a:ext cx="9144000" cy="6650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Company>(有)フナックス・エンジニアリング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Mitsuo</dc:creator>
  <cp:lastModifiedBy>Mitsuo</cp:lastModifiedBy>
  <cp:revision>2</cp:revision>
  <dcterms:created xsi:type="dcterms:W3CDTF">2012-06-28T07:33:51Z</dcterms:created>
  <dcterms:modified xsi:type="dcterms:W3CDTF">2012-07-19T06:32:41Z</dcterms:modified>
</cp:coreProperties>
</file>